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2" r:id="rId3"/>
    <p:sldId id="293" r:id="rId4"/>
    <p:sldId id="294" r:id="rId5"/>
    <p:sldId id="290" r:id="rId6"/>
    <p:sldId id="289" r:id="rId7"/>
    <p:sldId id="288" r:id="rId8"/>
    <p:sldId id="287" r:id="rId9"/>
    <p:sldId id="286" r:id="rId10"/>
    <p:sldId id="285" r:id="rId11"/>
    <p:sldId id="284" r:id="rId12"/>
    <p:sldId id="283" r:id="rId13"/>
    <p:sldId id="282" r:id="rId14"/>
    <p:sldId id="281" r:id="rId15"/>
    <p:sldId id="280" r:id="rId16"/>
    <p:sldId id="279" r:id="rId17"/>
    <p:sldId id="278" r:id="rId18"/>
    <p:sldId id="277" r:id="rId19"/>
    <p:sldId id="276" r:id="rId20"/>
    <p:sldId id="275" r:id="rId21"/>
    <p:sldId id="274" r:id="rId22"/>
    <p:sldId id="273" r:id="rId23"/>
    <p:sldId id="272" r:id="rId24"/>
    <p:sldId id="271" r:id="rId25"/>
    <p:sldId id="270" r:id="rId26"/>
    <p:sldId id="269" r:id="rId27"/>
    <p:sldId id="268" r:id="rId28"/>
    <p:sldId id="267" r:id="rId29"/>
    <p:sldId id="266" r:id="rId30"/>
    <p:sldId id="265" r:id="rId31"/>
    <p:sldId id="264" r:id="rId32"/>
    <p:sldId id="263" r:id="rId33"/>
    <p:sldId id="262" r:id="rId34"/>
    <p:sldId id="261" r:id="rId35"/>
    <p:sldId id="260" r:id="rId36"/>
    <p:sldId id="259" r:id="rId37"/>
    <p:sldId id="258" r:id="rId38"/>
    <p:sldId id="257" r:id="rId3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14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08CE4C-6772-4570-B53E-A309C16A8ADA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CF7C6DC-7C10-434A-B4C6-8159346FE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8CE4C-6772-4570-B53E-A309C16A8ADA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F7C6DC-7C10-434A-B4C6-8159346FE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1D08CE4C-6772-4570-B53E-A309C16A8ADA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F7C6DC-7C10-434A-B4C6-8159346FE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8CE4C-6772-4570-B53E-A309C16A8ADA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F7C6DC-7C10-434A-B4C6-8159346FE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08CE4C-6772-4570-B53E-A309C16A8ADA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BCF7C6DC-7C10-434A-B4C6-8159346FE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8CE4C-6772-4570-B53E-A309C16A8ADA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F7C6DC-7C10-434A-B4C6-8159346FE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8CE4C-6772-4570-B53E-A309C16A8ADA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F7C6DC-7C10-434A-B4C6-8159346FE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8CE4C-6772-4570-B53E-A309C16A8ADA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F7C6DC-7C10-434A-B4C6-8159346FE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08CE4C-6772-4570-B53E-A309C16A8ADA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F7C6DC-7C10-434A-B4C6-8159346FE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8CE4C-6772-4570-B53E-A309C16A8ADA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F7C6DC-7C10-434A-B4C6-8159346FE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8CE4C-6772-4570-B53E-A309C16A8ADA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F7C6DC-7C10-434A-B4C6-8159346FE9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08CE4C-6772-4570-B53E-A309C16A8ADA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CF7C6DC-7C10-434A-B4C6-8159346FE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педагогика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Тема</a:t>
            </a:r>
            <a:r>
              <a:rPr lang="ru-RU" b="1" smtClean="0"/>
              <a:t>. </a:t>
            </a:r>
            <a:r>
              <a:rPr lang="ru-RU" b="1" dirty="0" smtClean="0"/>
              <a:t>Методология педагогики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582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Принцип личностного подхода</a:t>
            </a:r>
            <a:r>
              <a:rPr lang="ru-RU" dirty="0"/>
              <a:t> ориентирует  исследователей при проведении  педагогических экспериментов и инноваций, в любых ситуациях на реальную личность, на реальный уровень интеллектуальных,  волевых, эмоциональных, физических и других личностных качеств. </a:t>
            </a:r>
          </a:p>
        </p:txBody>
      </p:sp>
    </p:spTree>
    <p:extLst>
      <p:ext uri="{BB962C8B-B14F-4D97-AF65-F5344CB8AC3E}">
        <p14:creationId xmlns:p14="http://schemas.microsoft.com/office/powerpoint/2010/main" val="211800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Принцип </a:t>
            </a:r>
            <a:r>
              <a:rPr lang="ru-RU" b="1" dirty="0" err="1"/>
              <a:t>деятельностного</a:t>
            </a:r>
            <a:r>
              <a:rPr lang="ru-RU" b="1" dirty="0"/>
              <a:t> подхода</a:t>
            </a:r>
            <a:r>
              <a:rPr lang="ru-RU" dirty="0"/>
              <a:t>. Педагог должен учитывать характерные особенности того вида деятельности, который он организует с обучающимися и на основе которого осуществляются их обучение, воспитание и развитие. </a:t>
            </a:r>
          </a:p>
        </p:txBody>
      </p:sp>
    </p:spTree>
    <p:extLst>
      <p:ext uri="{BB962C8B-B14F-4D97-AF65-F5344CB8AC3E}">
        <p14:creationId xmlns:p14="http://schemas.microsoft.com/office/powerpoint/2010/main" val="2344023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>Методы педагогических исследований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Методика  </a:t>
            </a:r>
            <a:r>
              <a:rPr lang="ru-RU" b="1" dirty="0"/>
              <a:t>педагогического исследования-</a:t>
            </a:r>
            <a:r>
              <a:rPr lang="ru-RU" dirty="0"/>
              <a:t>упорядоченная совокупность приемов, способов организации и регуляции педагогического исследования, порядок их применения и интерпретации полученных  результатов при  достижении определенной научной цели.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4299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Группы общенаучных методов, используемые в педагогике:</a:t>
            </a:r>
            <a:endParaRPr lang="ru-RU" dirty="0"/>
          </a:p>
          <a:p>
            <a:r>
              <a:rPr lang="ru-RU" b="1" dirty="0"/>
              <a:t>Методы теоретического уровня</a:t>
            </a:r>
            <a:r>
              <a:rPr lang="ru-RU" dirty="0"/>
              <a:t>: отбор и классификация материала, изучение, анализ и синтез, сравнение, индукция и дедукция, моделирование, контент-анализ и др.</a:t>
            </a:r>
          </a:p>
          <a:p>
            <a:r>
              <a:rPr lang="ru-RU" b="1" dirty="0"/>
              <a:t>Социологические</a:t>
            </a:r>
            <a:r>
              <a:rPr lang="ru-RU" dirty="0"/>
              <a:t>: анкетирование, интервьюирование, рейтинг;</a:t>
            </a:r>
          </a:p>
          <a:p>
            <a:r>
              <a:rPr lang="ru-RU" b="1" dirty="0"/>
              <a:t>Социально-психологические</a:t>
            </a:r>
            <a:r>
              <a:rPr lang="ru-RU" dirty="0"/>
              <a:t>: социометрия, тестирование, тренинг;</a:t>
            </a:r>
          </a:p>
          <a:p>
            <a:r>
              <a:rPr lang="ru-RU" b="1" dirty="0"/>
              <a:t>Математические</a:t>
            </a:r>
            <a:r>
              <a:rPr lang="ru-RU" dirty="0"/>
              <a:t>: ранжирование, </a:t>
            </a:r>
            <a:r>
              <a:rPr lang="ru-RU" dirty="0" err="1"/>
              <a:t>шкалирование</a:t>
            </a:r>
            <a:r>
              <a:rPr lang="ru-RU" dirty="0"/>
              <a:t>, корреляция.</a:t>
            </a:r>
          </a:p>
        </p:txBody>
      </p:sp>
    </p:spTree>
    <p:extLst>
      <p:ext uri="{BB962C8B-B14F-4D97-AF65-F5344CB8AC3E}">
        <p14:creationId xmlns:p14="http://schemas.microsoft.com/office/powerpoint/2010/main" val="935891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системе </a:t>
            </a:r>
            <a:r>
              <a:rPr lang="ru-RU" b="1" dirty="0"/>
              <a:t>теоретических </a:t>
            </a:r>
            <a:r>
              <a:rPr lang="ru-RU" dirty="0"/>
              <a:t>методов  педагогического </a:t>
            </a:r>
            <a:r>
              <a:rPr lang="ru-RU" dirty="0" smtClean="0"/>
              <a:t>исследования наиболее </a:t>
            </a:r>
            <a:r>
              <a:rPr lang="ru-RU" dirty="0"/>
              <a:t>значимыми являются: </a:t>
            </a:r>
            <a:r>
              <a:rPr lang="ru-RU" i="1" dirty="0"/>
              <a:t>теоретический анализ  литературных источников </a:t>
            </a:r>
            <a:r>
              <a:rPr lang="ru-RU" dirty="0"/>
              <a:t>(используется на всех этапах исследования, особенно при разработке гипотез и систематизации  развивающих средств обучения), сравнительно-исторический анализ, метод моделирования, анализ базовых понятий исследования.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3213487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Эмпирические</a:t>
            </a:r>
            <a:r>
              <a:rPr lang="ru-RU" dirty="0"/>
              <a:t> методы исследования направлены на </a:t>
            </a:r>
            <a:r>
              <a:rPr lang="ru-RU" b="1" i="1" dirty="0"/>
              <a:t>накопление  педагогических фактов</a:t>
            </a:r>
            <a:r>
              <a:rPr lang="ru-RU" dirty="0"/>
              <a:t>, их отбор, анализ, синтез,  количественную обработку: это наблюдение, методы опроса (беседа, интервью,  анкетирование, тестирование), изучение продуктов и процесса  деятельности обучаемых и преподавателей, документации и архивных материалов; составление  монографических характеристик.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7354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Метод педагогического наблюдения</a:t>
            </a:r>
            <a:r>
              <a:rPr lang="ru-RU" dirty="0"/>
              <a:t>- это целенаправленное, относительно длительное, организованное по специальной  программе  восприятие педагогического процесса, его отдельных видов, сторон в естественных условиях. Смысл метода наблюдения состоит в непосредственном и опосредованном восприятии изучаемых педагогических процессов наблюдателем.  Главная специфическая особенность наблюдения заключается в том, что оно не воздействует на объект изучения, не вызывает интересующие его явления, а </a:t>
            </a:r>
            <a:r>
              <a:rPr lang="ru-RU" b="1" dirty="0"/>
              <a:t>ждет</a:t>
            </a:r>
            <a:r>
              <a:rPr lang="ru-RU" dirty="0"/>
              <a:t> их естественного выражения.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543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Опрос</a:t>
            </a:r>
            <a:r>
              <a:rPr lang="ru-RU" dirty="0"/>
              <a:t> представляет собой метод, задания в котором  представлены в виде вопросов. Основан на получении письменной или устной </a:t>
            </a:r>
            <a:r>
              <a:rPr lang="ru-RU" dirty="0" smtClean="0"/>
              <a:t>информации </a:t>
            </a:r>
            <a:r>
              <a:rPr lang="ru-RU" dirty="0"/>
              <a:t>от самих обследуемых. Метод опроса используется  в педагогике двух формах: </a:t>
            </a:r>
            <a:r>
              <a:rPr lang="ru-RU" b="1" dirty="0"/>
              <a:t>анкетирования</a:t>
            </a:r>
            <a:r>
              <a:rPr lang="ru-RU" dirty="0"/>
              <a:t> и </a:t>
            </a:r>
            <a:r>
              <a:rPr lang="ru-RU" b="1" dirty="0"/>
              <a:t>беседы </a:t>
            </a:r>
            <a:r>
              <a:rPr lang="ru-RU" dirty="0"/>
              <a:t>(интервью). </a:t>
            </a:r>
          </a:p>
        </p:txBody>
      </p:sp>
    </p:spTree>
    <p:extLst>
      <p:ext uri="{BB962C8B-B14F-4D97-AF65-F5344CB8AC3E}">
        <p14:creationId xmlns:p14="http://schemas.microsoft.com/office/powerpoint/2010/main" val="405924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Устный опрос (беседа, интервью), как правило, применяется в тех случаях, когда </a:t>
            </a:r>
            <a:r>
              <a:rPr lang="ru-RU"/>
              <a:t>необходимо </a:t>
            </a:r>
            <a:r>
              <a:rPr lang="ru-RU" smtClean="0"/>
              <a:t>вести </a:t>
            </a:r>
            <a:r>
              <a:rPr lang="ru-RU" dirty="0"/>
              <a:t>наблюдение за реакциями и поведением испытуемого. </a:t>
            </a:r>
          </a:p>
        </p:txBody>
      </p:sp>
    </p:spTree>
    <p:extLst>
      <p:ext uri="{BB962C8B-B14F-4D97-AF65-F5344CB8AC3E}">
        <p14:creationId xmlns:p14="http://schemas.microsoft.com/office/powerpoint/2010/main" val="345292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Беседа (интервью</a:t>
            </a:r>
            <a:r>
              <a:rPr lang="ru-RU" dirty="0"/>
              <a:t>) –метод сбора фактов в процессе личного  общения по специально  составленной программе.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83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Объектами педагогики могут быть ученики, воспитанники, учебные коллективы, учителя, воспитатели, педагогические коллективы, а также относящиеся к области воспитания и образования явления, которые обусловливают развитие индивида в процессе целенаправленной деятельности общества.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42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Метод анализа продуктов деятельности </a:t>
            </a:r>
            <a:r>
              <a:rPr lang="ru-RU" dirty="0"/>
              <a:t>позволяет исследователю</a:t>
            </a:r>
            <a:br>
              <a:rPr lang="ru-RU" dirty="0"/>
            </a:br>
            <a:r>
              <a:rPr lang="ru-RU" dirty="0"/>
              <a:t>получать  психологическую  информацию  об  испытуемых,  основываясь  на</a:t>
            </a:r>
            <a:br>
              <a:rPr lang="ru-RU" dirty="0"/>
            </a:br>
            <a:r>
              <a:rPr lang="ru-RU" dirty="0"/>
              <a:t>анализе   их   учебной   работы,   служебной   и   общественной   деятельности.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81064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Тест-</a:t>
            </a:r>
            <a:r>
              <a:rPr lang="ru-RU" dirty="0"/>
              <a:t>стандартизованное испытание, предназначенное для  установления количественных (и качественных ) индивидуально- психологических различий.</a:t>
            </a:r>
          </a:p>
        </p:txBody>
      </p:sp>
    </p:spTree>
    <p:extLst>
      <p:ext uri="{BB962C8B-B14F-4D97-AF65-F5344CB8AC3E}">
        <p14:creationId xmlns:p14="http://schemas.microsoft.com/office/powerpoint/2010/main" val="29713624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Различают различные виды тестов: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тесты </a:t>
            </a:r>
            <a:r>
              <a:rPr lang="ru-RU" dirty="0"/>
              <a:t>для выявления успеваемости учащихся;</a:t>
            </a:r>
          </a:p>
          <a:p>
            <a:r>
              <a:rPr lang="ru-RU" dirty="0"/>
              <a:t>тесты для определения профессиональной предрасположенности;</a:t>
            </a:r>
          </a:p>
          <a:p>
            <a:r>
              <a:rPr lang="ru-RU" dirty="0"/>
              <a:t>тесты для выявления уровня интеллекта;</a:t>
            </a:r>
          </a:p>
          <a:p>
            <a:r>
              <a:rPr lang="ru-RU" dirty="0"/>
              <a:t>тесты для выявления креативности.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6684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Методы изучения  педагогического процесса в измененных и точно учитываемых условиях: педагогический </a:t>
            </a:r>
            <a:r>
              <a:rPr lang="ru-RU" b="1" i="1" dirty="0" err="1"/>
              <a:t>экперимент</a:t>
            </a:r>
            <a:r>
              <a:rPr lang="ru-RU" b="1" i="1" dirty="0"/>
              <a:t> (естественный, лабораторный, формирующий)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7276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Педагогический эксперимент - </a:t>
            </a:r>
            <a:r>
              <a:rPr lang="ru-RU" dirty="0"/>
              <a:t>научно поставленный  опыт в области учебной или воспитательной работы с целью  выявления взаимозависимости между исследуемыми явлениями. </a:t>
            </a:r>
          </a:p>
        </p:txBody>
      </p:sp>
    </p:spTree>
    <p:extLst>
      <p:ext uri="{BB962C8B-B14F-4D97-AF65-F5344CB8AC3E}">
        <p14:creationId xmlns:p14="http://schemas.microsoft.com/office/powerpoint/2010/main" val="2732071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Главное отличие эксперимента от наблюдения состоит в том, что экспериментатор воздействует на исследуемый объект в соответствии с гипотезой исследования.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3997801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эксперимента: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dirty="0"/>
              <a:t>лабораторный, который проводится в специально созданных условиях и позволяет точно регистрировать характер воздействия на испытуемых и их ответные реакции;</a:t>
            </a:r>
          </a:p>
          <a:p>
            <a:r>
              <a:rPr lang="ru-RU" dirty="0"/>
              <a:t>- естественный, проводимый в обычных условиях учебно-воспитательной работы, когда испытуемые не знают, что принимают участие в эксперименте.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25042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Естественный эксперимент</a:t>
            </a:r>
            <a:r>
              <a:rPr lang="ru-RU" dirty="0"/>
              <a:t> (впервые предложен А.Ф. Лазурским в 1910 г.) по своему замыслу должен исключать то напряжение, которое возникает у испытуемого, знающего, что над ним экспериментируют, и перенести исследование в обыч­ные, естественные условия (урок, беседа, игра, приготовление домашних заданий и т.д.). Естественный эксперимент вырос из педагогической практики, здесь же он получил широкое применение и признание.</a:t>
            </a:r>
          </a:p>
          <a:p>
            <a:r>
              <a:rPr lang="ru-RU" dirty="0"/>
              <a:t>Основное</a:t>
            </a:r>
            <a:r>
              <a:rPr lang="ru-RU" b="1" dirty="0"/>
              <a:t> отличие </a:t>
            </a:r>
            <a:r>
              <a:rPr lang="ru-RU" dirty="0"/>
              <a:t>заключается  в сочетании  </a:t>
            </a:r>
            <a:r>
              <a:rPr lang="ru-RU" dirty="0" err="1"/>
              <a:t>экспериментальности</a:t>
            </a:r>
            <a:r>
              <a:rPr lang="ru-RU" dirty="0"/>
              <a:t> исследования с естественностью условий поведения.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46498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Формирующий эксперимент</a:t>
            </a:r>
            <a:r>
              <a:rPr lang="ru-RU" dirty="0"/>
              <a:t>- это метод исследования психического развития </a:t>
            </a:r>
            <a:r>
              <a:rPr lang="ru-RU" dirty="0" smtClean="0"/>
              <a:t>учащихся </a:t>
            </a:r>
            <a:r>
              <a:rPr lang="ru-RU" dirty="0"/>
              <a:t>в условиях специально организованного  экспериментального педагогического процесса.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44439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 педагогическим экспериментом связано моделирование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Моделирование </a:t>
            </a:r>
            <a:r>
              <a:rPr lang="ru-RU" b="1" dirty="0"/>
              <a:t>как метод создания и исследования моделей </a:t>
            </a:r>
            <a:r>
              <a:rPr lang="ru-RU" dirty="0"/>
              <a:t>решает следующие задачи:</a:t>
            </a:r>
          </a:p>
          <a:p>
            <a:r>
              <a:rPr lang="ru-RU" dirty="0"/>
              <a:t>-оптимизация структуры подачи учебного материала;</a:t>
            </a:r>
          </a:p>
          <a:p>
            <a:r>
              <a:rPr lang="ru-RU" dirty="0"/>
              <a:t>- моделирование речи;</a:t>
            </a:r>
          </a:p>
          <a:p>
            <a:r>
              <a:rPr lang="ru-RU" dirty="0"/>
              <a:t>-улучшение планирования учебного процесса;</a:t>
            </a:r>
          </a:p>
          <a:p>
            <a:r>
              <a:rPr lang="ru-RU" dirty="0"/>
              <a:t>-управление познавательной деятельности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419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Предметом педагогики</a:t>
            </a:r>
            <a:r>
              <a:rPr lang="ru-RU" dirty="0" smtClean="0"/>
              <a:t> как науки является педагогический процесс, т.е. процесс обучения и воспитания человека как особая функция общества, реализуемая в условиях той или иной педагогической системы.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/>
              <a:t>Методы обработки данных: математические, статистические, графические, табличные и др.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Математические </a:t>
            </a:r>
            <a:r>
              <a:rPr lang="ru-RU" b="1" dirty="0"/>
              <a:t>методы</a:t>
            </a:r>
            <a:r>
              <a:rPr lang="ru-RU" dirty="0"/>
              <a:t>, которые устанавливают количественные зависимости:</a:t>
            </a:r>
          </a:p>
          <a:p>
            <a:pPr marL="0" indent="0">
              <a:buNone/>
            </a:pPr>
            <a:r>
              <a:rPr lang="ru-RU" dirty="0"/>
              <a:t>- регистрация, т.е. выявление определенного количества явлений данного класса и подсчет  этого количества;</a:t>
            </a:r>
          </a:p>
          <a:p>
            <a:pPr marL="0" indent="0">
              <a:buNone/>
            </a:pPr>
            <a:r>
              <a:rPr lang="ru-RU" dirty="0"/>
              <a:t>-ранжирование или метод ранговой оценки;</a:t>
            </a:r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dirty="0" err="1"/>
              <a:t>шкалирование</a:t>
            </a:r>
            <a:r>
              <a:rPr lang="ru-RU" dirty="0"/>
              <a:t> дает возможность  оценить отдельные стороны педагогического явления</a:t>
            </a:r>
          </a:p>
          <a:p>
            <a:r>
              <a:rPr lang="ru-RU" b="1" dirty="0"/>
              <a:t>Методы оценивания</a:t>
            </a:r>
            <a:r>
              <a:rPr lang="ru-RU" dirty="0"/>
              <a:t>: самооценка,  педагогический консилиум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0734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4098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4513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9260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8454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1561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8455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6943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820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Основными категориями педагогики являются: обучение; воспитание; образование; развитие; самообразование; педагогический процесс; педагогическая система; педагогическая деятельность; педагогическая технология; педагогическое взаимодействие.</a:t>
            </a:r>
            <a:endParaRPr lang="ru-RU" smtClean="0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Методология педагогики.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Успех </a:t>
            </a:r>
            <a:r>
              <a:rPr lang="ru-RU" dirty="0"/>
              <a:t>любой науки  во многом зависит  от разработки методов исследования. Из истории развития педагогики видно, что  изначально педагогическая мысль базировалась на философии, выдающиеся мыслители и философы являлись  и первыми учителями человечества.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677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Метод</a:t>
            </a:r>
            <a:r>
              <a:rPr lang="ru-RU" dirty="0"/>
              <a:t> (от греч. «путь»)-путь познания, способ построения и обоснования научного знания, способ, посредством которого познается предмет науки.</a:t>
            </a:r>
          </a:p>
          <a:p>
            <a:r>
              <a:rPr lang="ru-RU" b="1" dirty="0"/>
              <a:t>Методология науки</a:t>
            </a:r>
            <a:r>
              <a:rPr lang="ru-RU" dirty="0"/>
              <a:t>– учение о  принципах  построения, формах и способах научного познания. В широком смысле – это совокупность  наиболее общих, мировоззренческих принципов, применяемых при решении  как теоретических, так и практических задач; в узком – это учение о методах. Методологию понимают также  как учение о методе научного познания и преобразования мира.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69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Методология педагогики - </a:t>
            </a:r>
            <a:r>
              <a:rPr lang="ru-RU" dirty="0"/>
              <a:t>это учение о наиболее  общих педагогических методах, подходах, принципах  изучения и  организации  практики  воспитания и обучения; включает в себя  учение о структуре, логической организации, методах и средствах  деятельности в области теории и практики.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837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400" b="1" dirty="0" smtClean="0"/>
              <a:t>Методологические принципы </a:t>
            </a:r>
            <a:r>
              <a:rPr lang="ru-RU" sz="1400" dirty="0" smtClean="0"/>
              <a:t>также должны соблюдаться и при проведении педагогического исследования. </a:t>
            </a:r>
            <a:br>
              <a:rPr lang="ru-RU" sz="1400" dirty="0" smtClean="0"/>
            </a:br>
            <a:r>
              <a:rPr lang="ru-RU" sz="1400" dirty="0" smtClean="0"/>
              <a:t>Основные из них:</a:t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Принцип </a:t>
            </a:r>
            <a:r>
              <a:rPr lang="ru-RU" b="1" dirty="0"/>
              <a:t>единства  исторического и  логического </a:t>
            </a:r>
            <a:r>
              <a:rPr lang="ru-RU" dirty="0"/>
              <a:t>предполагает необходимость учета  того, что было сделано ранее по той или иной проблеме (в истории педагогики, педагогической теории,  передовой педагогической  практике), и параллельно на логическом уровне осуществить  анализ теоретического и эмпирического материала с целью его усовершенствования или создания  принципиально новой педагогической теории или технологии  обучения  и  воспитания. </a:t>
            </a:r>
          </a:p>
        </p:txBody>
      </p:sp>
    </p:spTree>
    <p:extLst>
      <p:ext uri="{BB962C8B-B14F-4D97-AF65-F5344CB8AC3E}">
        <p14:creationId xmlns:p14="http://schemas.microsoft.com/office/powerpoint/2010/main" val="136672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Системный подход</a:t>
            </a:r>
            <a:r>
              <a:rPr lang="ru-RU" dirty="0"/>
              <a:t> – наиболее надежная методологическая  основа в развитии  педагогической науки.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788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</TotalTime>
  <Words>1094</Words>
  <Application>Microsoft Office PowerPoint</Application>
  <PresentationFormat>Произвольный</PresentationFormat>
  <Paragraphs>56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Изящная</vt:lpstr>
      <vt:lpstr>педагогика</vt:lpstr>
      <vt:lpstr>Презентация PowerPoint</vt:lpstr>
      <vt:lpstr>Презентация PowerPoint</vt:lpstr>
      <vt:lpstr>Презентация PowerPoint</vt:lpstr>
      <vt:lpstr>Методология педагогики.  </vt:lpstr>
      <vt:lpstr>Презентация PowerPoint</vt:lpstr>
      <vt:lpstr>Презентация PowerPoint</vt:lpstr>
      <vt:lpstr>Методологические принципы также должны соблюдаться и при проведении педагогического исследования.  Основные из них: </vt:lpstr>
      <vt:lpstr>Презентация PowerPoint</vt:lpstr>
      <vt:lpstr>Презентация PowerPoint</vt:lpstr>
      <vt:lpstr>Презентация PowerPoint</vt:lpstr>
      <vt:lpstr>Методы педагогических исследований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Различают различные виды тестов: </vt:lpstr>
      <vt:lpstr>Презентация PowerPoint</vt:lpstr>
      <vt:lpstr>Презентация PowerPoint</vt:lpstr>
      <vt:lpstr>Презентация PowerPoint</vt:lpstr>
      <vt:lpstr>Виды эксперимента: </vt:lpstr>
      <vt:lpstr>Презентация PowerPoint</vt:lpstr>
      <vt:lpstr>Презентация PowerPoint</vt:lpstr>
      <vt:lpstr>С педагогическим экспериментом связано моделирование  </vt:lpstr>
      <vt:lpstr>Методы обработки данных: математические, статистические, графические, табличные и др.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педагогика</dc:title>
  <dc:creator>Олег Валентинович</dc:creator>
  <cp:lastModifiedBy>plav</cp:lastModifiedBy>
  <cp:revision>23</cp:revision>
  <dcterms:created xsi:type="dcterms:W3CDTF">2016-08-31T18:56:16Z</dcterms:created>
  <dcterms:modified xsi:type="dcterms:W3CDTF">2017-11-08T13:01:57Z</dcterms:modified>
</cp:coreProperties>
</file>